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323" r:id="rId2"/>
    <p:sldId id="256" r:id="rId3"/>
    <p:sldId id="258" r:id="rId4"/>
    <p:sldId id="535" r:id="rId5"/>
    <p:sldId id="457" r:id="rId6"/>
    <p:sldId id="471" r:id="rId7"/>
    <p:sldId id="520" r:id="rId8"/>
    <p:sldId id="516" r:id="rId9"/>
    <p:sldId id="522" r:id="rId10"/>
    <p:sldId id="523" r:id="rId11"/>
    <p:sldId id="524" r:id="rId12"/>
    <p:sldId id="519" r:id="rId13"/>
    <p:sldId id="527" r:id="rId14"/>
    <p:sldId id="528" r:id="rId15"/>
    <p:sldId id="529" r:id="rId16"/>
    <p:sldId id="530" r:id="rId17"/>
    <p:sldId id="532" r:id="rId18"/>
    <p:sldId id="531" r:id="rId19"/>
    <p:sldId id="533" r:id="rId20"/>
    <p:sldId id="526" r:id="rId21"/>
    <p:sldId id="326" r:id="rId22"/>
    <p:sldId id="534" r:id="rId23"/>
    <p:sldId id="327" r:id="rId24"/>
    <p:sldId id="336" r:id="rId25"/>
    <p:sldId id="335" r:id="rId26"/>
    <p:sldId id="332" r:id="rId27"/>
    <p:sldId id="333" r:id="rId28"/>
    <p:sldId id="334" r:id="rId29"/>
    <p:sldId id="265" r:id="rId30"/>
    <p:sldId id="517" r:id="rId31"/>
    <p:sldId id="518" r:id="rId3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an Urcuqui" initials="CU" lastIdx="2" clrIdx="0">
    <p:extLst>
      <p:ext uri="{19B8F6BF-5375-455C-9EA6-DF929625EA0E}">
        <p15:presenceInfo xmlns:p15="http://schemas.microsoft.com/office/powerpoint/2012/main" userId="4cb82a53f40ede2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114" y="23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9771D-871E-44E4-AA0A-AD673C5744C3}" type="datetimeFigureOut">
              <a:rPr lang="es-CO" smtClean="0"/>
              <a:t>1/10/2020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9977B-5A33-4428-A91D-A4FED04AB6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7745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56A38-8AF9-4474-AB99-F282E2900231}" type="datetime1">
              <a:rPr lang="es-CO" smtClean="0"/>
              <a:t>1/10/2020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5958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9F937-091A-44C0-85B6-4E4120F9E169}" type="datetime1">
              <a:rPr lang="es-CO" smtClean="0"/>
              <a:t>1/10/2020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74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74EDF-9F37-4538-845F-44C54E437C5C}" type="datetime1">
              <a:rPr lang="es-CO" smtClean="0"/>
              <a:t>1/10/2020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5211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AB086-0955-4506-98BF-51B70324519F}" type="datetime1">
              <a:rPr lang="es-CO" smtClean="0"/>
              <a:t>1/10/2020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40080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2B7FF-807F-431D-85B2-806AE4A68A98}" type="datetime1">
              <a:rPr lang="es-CO" smtClean="0"/>
              <a:t>1/10/2020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38704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63E7B-8779-4847-BB6C-42B776E82F77}" type="datetime1">
              <a:rPr lang="es-CO" smtClean="0"/>
              <a:t>1/10/2020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2157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65D0F-807A-4B9F-AB19-158207798EF6}" type="datetime1">
              <a:rPr lang="es-CO" smtClean="0"/>
              <a:t>1/10/2020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40300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08C50-0512-49AE-B3B1-4F0064066B72}" type="datetime1">
              <a:rPr lang="es-CO" smtClean="0"/>
              <a:t>1/10/2020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156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2061-93FE-49A3-A075-44EDBA130B4A}" type="datetime1">
              <a:rPr lang="es-CO" smtClean="0"/>
              <a:t>1/10/2020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5808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5AD9-A404-479F-986A-B89382580660}" type="datetime1">
              <a:rPr lang="es-CO" smtClean="0"/>
              <a:t>1/10/2020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39949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EEA60-9CFB-4C6B-90E8-902328DB353A}" type="datetime1">
              <a:rPr lang="es-CO" smtClean="0"/>
              <a:t>1/10/2020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7103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09B35-DBF2-4EF3-A73B-DF08F1989C59}" type="datetime1">
              <a:rPr lang="es-CO" smtClean="0"/>
              <a:t>1/10/2020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0666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qfJ02Y689G8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526BCBD-6225-426F-A1F6-8AAEDE6D9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004B496-C806-4F1D-B88A-D801C809B70C}"/>
              </a:ext>
            </a:extLst>
          </p:cNvPr>
          <p:cNvSpPr txBox="1"/>
          <p:nvPr/>
        </p:nvSpPr>
        <p:spPr>
          <a:xfrm>
            <a:off x="2634343" y="2090172"/>
            <a:ext cx="69233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El material utilizado y el conocimiento presentado es solo para FINES ACADEMICOS, se espera que el espectador utilice estas experiencias con la </a:t>
            </a:r>
            <a:r>
              <a:rPr lang="es-CO" sz="28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esperanza</a:t>
            </a: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 que tengamos una mejor </a:t>
            </a:r>
            <a:r>
              <a:rPr lang="es-CO" sz="28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seguridad</a:t>
            </a: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 en el </a:t>
            </a:r>
            <a:r>
              <a:rPr lang="es-CO" sz="28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ciberespacio</a:t>
            </a:r>
            <a:endParaRPr lang="es-CO" sz="1600" u="sng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88F95AA5-4BDC-4418-9510-8C43F0F66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257964"/>
            <a:ext cx="4553527" cy="260003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system-ui"/>
              </a:rPr>
              <a:t> | ￣￣￣￣￣￣￣￣ |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system-ui"/>
              </a:rPr>
              <a:t> | Los hackers                |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system-ui"/>
              </a:rPr>
              <a:t> | NO son                       |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system-ui"/>
              </a:rPr>
              <a:t> |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ystem-ui"/>
              </a:rPr>
              <a:t>ciberdelincuentes</a:t>
            </a:r>
            <a:r>
              <a:rPr lang="en-US" b="0" i="0" dirty="0">
                <a:solidFill>
                  <a:srgbClr val="FFFFFF"/>
                </a:solidFill>
                <a:effectLst/>
                <a:latin typeface="system-ui"/>
              </a:rPr>
              <a:t>     |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system-ui"/>
              </a:rPr>
              <a:t> | ＿＿＿＿＿＿＿＿ |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system-ui"/>
              </a:rPr>
              <a:t> (\__/) ||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system-ui"/>
              </a:rPr>
              <a:t> (•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system-ui"/>
              </a:rPr>
              <a:t>ㅅ</a:t>
            </a:r>
            <a:r>
              <a:rPr lang="en-US" altLang="ko-KR" b="0" i="0" dirty="0">
                <a:solidFill>
                  <a:srgbClr val="FFFFFF"/>
                </a:solidFill>
                <a:effectLst/>
                <a:latin typeface="system-ui"/>
              </a:rPr>
              <a:t>•) ||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FFFFFF"/>
                </a:solidFill>
                <a:effectLst/>
                <a:latin typeface="system-ui"/>
              </a:rPr>
              <a:t> / </a:t>
            </a:r>
            <a:r>
              <a:rPr lang="ko-KR" altLang="en-US" b="0" i="0" dirty="0">
                <a:solidFill>
                  <a:srgbClr val="FFFFFF"/>
                </a:solidFill>
                <a:effectLst/>
                <a:latin typeface="system-ui"/>
              </a:rPr>
              <a:t>　 </a:t>
            </a:r>
            <a:r>
              <a:rPr lang="ja-JP" altLang="en-US" b="0" i="0" dirty="0">
                <a:solidFill>
                  <a:srgbClr val="FFFFFF"/>
                </a:solidFill>
                <a:effectLst/>
                <a:latin typeface="system-ui"/>
              </a:rPr>
              <a:t>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099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A0D3E3-4A43-437E-AC06-7803AA572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75D5F0-18EE-413A-AD20-53CFEFD49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420BC1F-F10A-48A2-BD52-278EB0433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10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A05E535-D33F-4C33-9283-913386FE9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50" y="990600"/>
            <a:ext cx="61341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853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1D79B9-06C4-4E33-B3EA-44E079BB5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FED713-E4FF-4C4F-A23A-5263DAF71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0F20733-AD1E-4AB4-96A7-B64DF9FE5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11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7EA4DD3-9766-44A3-AB35-1405C1507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337" y="1042987"/>
            <a:ext cx="6029325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282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9BACC2-C106-4FCC-AF2B-157C9178D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03E74B-6DA1-4F32-A279-B49F78B15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A264507-EF12-46F4-85A9-672D8957F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12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BD131BD-52D1-4A13-B207-27727CFED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25" y="923925"/>
            <a:ext cx="8515350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105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E4A2F4-F0F5-451F-BA04-9CB53CBB9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1EF606-3ED1-4F4D-A6BB-CCD756183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3E54EFC-111F-4B70-92F1-900B3D78C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13</a:t>
            </a:fld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8E69672-0A9A-46E2-9A42-3BF0A1D77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239"/>
            <a:ext cx="12192000" cy="228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7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04CB2F-ACA5-4EAC-95F7-FDDF3BE3D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093C66-B304-409B-843C-9050F5FDB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EEF79D3-5664-4C0C-81C8-629372C23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14</a:t>
            </a:fld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FFA81D0-2DF8-49C8-9BE1-B2C724750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523875"/>
            <a:ext cx="11372850" cy="5810250"/>
          </a:xfrm>
          <a:prstGeom prst="rect">
            <a:avLst/>
          </a:prstGeom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C0118260-C6ED-4A77-8C47-42F788EDFFD6}"/>
              </a:ext>
            </a:extLst>
          </p:cNvPr>
          <p:cNvCxnSpPr/>
          <p:nvPr/>
        </p:nvCxnSpPr>
        <p:spPr>
          <a:xfrm flipH="1" flipV="1">
            <a:off x="752354" y="2870522"/>
            <a:ext cx="85846" cy="891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213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2B83F-1166-45A9-8C6F-5C360AEBE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C65238-9E41-48D7-950D-1457917B7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D92D5DD-4465-49B5-BC3E-89EB393AA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15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E398C59-EAF7-4073-9897-2B1AC7780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95287"/>
            <a:ext cx="10287000" cy="6067425"/>
          </a:xfrm>
          <a:prstGeom prst="rect">
            <a:avLst/>
          </a:prstGeom>
        </p:spPr>
      </p:pic>
      <p:sp>
        <p:nvSpPr>
          <p:cNvPr id="6" name="Abrir llave 5">
            <a:extLst>
              <a:ext uri="{FF2B5EF4-FFF2-40B4-BE49-F238E27FC236}">
                <a16:creationId xmlns:a16="http://schemas.microsoft.com/office/drawing/2014/main" id="{ABC72EBC-94BE-4D84-B6E1-A465C5597952}"/>
              </a:ext>
            </a:extLst>
          </p:cNvPr>
          <p:cNvSpPr/>
          <p:nvPr/>
        </p:nvSpPr>
        <p:spPr>
          <a:xfrm>
            <a:off x="2488019" y="3327991"/>
            <a:ext cx="372139" cy="12227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5398078-A91B-4527-A244-BA43D4E06A40}"/>
              </a:ext>
            </a:extLst>
          </p:cNvPr>
          <p:cNvSpPr txBox="1"/>
          <p:nvPr/>
        </p:nvSpPr>
        <p:spPr>
          <a:xfrm>
            <a:off x="1547037" y="3616197"/>
            <a:ext cx="10552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datos de la </a:t>
            </a:r>
            <a:r>
              <a:rPr lang="es-CO" dirty="0" err="1"/>
              <a:t>bd</a:t>
            </a:r>
            <a:r>
              <a:rPr lang="es-CO" dirty="0"/>
              <a:t> y </a:t>
            </a:r>
            <a:r>
              <a:rPr lang="es-CO" dirty="0" err="1"/>
              <a:t>ssh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853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D6F28E-ECA2-489B-BD4F-34AEF7F8F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6F83A1-AAFD-4BEF-B504-C3E42E5FB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C31CE03-984C-411B-8162-75134D13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16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864986-102B-47B7-A83B-7DC6A7691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6325"/>
            <a:ext cx="12192000" cy="494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026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B1B30-73E2-4332-855D-6272B5D8A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42974E-DDBA-4AD0-BE42-E68CDB46E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76FFC67-5ECC-49F4-B09D-40E34D39E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17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79C6D27-3669-4723-9CED-7812784BA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962" y="762000"/>
            <a:ext cx="8220075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502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64B47D-87FA-4711-BB83-F8CADD31C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A41DD1-D3FB-49BE-8DBB-83A244C0D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F55EF6-F4CE-4C73-9E2C-2E544A427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18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45E21D-2271-4584-95EE-9E491E2ED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737" y="885825"/>
            <a:ext cx="8010525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22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00506-8263-4A55-B9BB-8526642AE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AE0559-3477-49F2-AA73-FF155F7FDB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32D9BFC-BA64-4B5C-9FF9-04BB1CA42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19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1E5F091-2BAA-4F91-9E5E-B98A13A60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4681"/>
            <a:ext cx="12192000" cy="464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435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La imagen puede contener: tex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999" y="0"/>
            <a:ext cx="6858000" cy="685800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18800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E20FB6-DC0D-486F-B1F5-7669517BD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824B6C-76C6-4759-9AAC-BC64B7C62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0180E24-8100-4D30-A38B-E12D0E1AB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20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CC90739-3E69-4598-A504-BA29959E1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019"/>
            <a:ext cx="12192000" cy="603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78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F355C6-3910-458C-9FC5-5B252BC95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21</a:t>
            </a:fld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36DFB3F-744E-4F7A-937E-9720D37D547F}"/>
              </a:ext>
            </a:extLst>
          </p:cNvPr>
          <p:cNvSpPr txBox="1"/>
          <p:nvPr/>
        </p:nvSpPr>
        <p:spPr>
          <a:xfrm>
            <a:off x="0" y="79608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Metasploit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framework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1026" name="Picture 2" descr="Resultado de imagen para metasploit">
            <a:extLst>
              <a:ext uri="{FF2B5EF4-FFF2-40B4-BE49-F238E27FC236}">
                <a16:creationId xmlns:a16="http://schemas.microsoft.com/office/drawing/2014/main" id="{AA4381FE-FA23-41CB-82E2-99DE0F7F3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11" y="2317897"/>
            <a:ext cx="4309944" cy="202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951456F-E56B-4086-AF72-61D022278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9856" y="1560352"/>
            <a:ext cx="7473514" cy="453844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Es una plataforma que código abierto que provee </a:t>
            </a:r>
            <a:r>
              <a:rPr lang="es-CO" sz="3000" b="1" i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payloads</a:t>
            </a:r>
            <a:r>
              <a:rPr lang="es-CO" sz="3000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y </a:t>
            </a:r>
            <a:r>
              <a:rPr lang="es-CO" sz="3000" b="1" i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exploits</a:t>
            </a: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 a interesados de la seguridad informática con el fin que pueda auditar la protección de los sistemas informáticos.</a:t>
            </a:r>
          </a:p>
          <a:p>
            <a:pPr algn="just"/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Exploit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es un software que tiene como objetivo explotar la vulnerabilidad de un software específico. </a:t>
            </a:r>
          </a:p>
          <a:p>
            <a:pPr algn="just"/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Payload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es un código que permite controlar de forma remota un sistema.</a:t>
            </a: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just">
              <a:buNone/>
            </a:pP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6703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F355C6-3910-458C-9FC5-5B252BC95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22</a:t>
            </a:fld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36DFB3F-744E-4F7A-937E-9720D37D547F}"/>
              </a:ext>
            </a:extLst>
          </p:cNvPr>
          <p:cNvSpPr txBox="1"/>
          <p:nvPr/>
        </p:nvSpPr>
        <p:spPr>
          <a:xfrm>
            <a:off x="0" y="79608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Metasploit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framework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ED5D4D8-2D72-4938-A062-39FC6E439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050" y="2024062"/>
            <a:ext cx="6057900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418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F355C6-3910-458C-9FC5-5B252BC95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23</a:t>
            </a:fld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36DFB3F-744E-4F7A-937E-9720D37D547F}"/>
              </a:ext>
            </a:extLst>
          </p:cNvPr>
          <p:cNvSpPr txBox="1"/>
          <p:nvPr/>
        </p:nvSpPr>
        <p:spPr>
          <a:xfrm>
            <a:off x="0" y="79608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Metasploit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framework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951456F-E56B-4086-AF72-61D022278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9856" y="1560352"/>
            <a:ext cx="7473514" cy="453844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s-CO" sz="30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just">
              <a:buNone/>
            </a:pP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Ejecutar la consola de </a:t>
            </a:r>
            <a:r>
              <a:rPr lang="es-CO" sz="3000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Metasploit</a:t>
            </a:r>
            <a:endParaRPr lang="es-CO" sz="30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just"/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msfconsole</a:t>
            </a: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just">
              <a:buNone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Listar los </a:t>
            </a:r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exploits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, </a:t>
            </a:r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payloads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o módulos</a:t>
            </a:r>
          </a:p>
          <a:p>
            <a:pPr algn="just"/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search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dos</a:t>
            </a:r>
          </a:p>
          <a:p>
            <a:pPr marL="0" indent="0" algn="just">
              <a:buNone/>
            </a:pP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2050" name="Picture 2" descr="Imagen relacionada">
            <a:extLst>
              <a:ext uri="{FF2B5EF4-FFF2-40B4-BE49-F238E27FC236}">
                <a16:creationId xmlns:a16="http://schemas.microsoft.com/office/drawing/2014/main" id="{E04DFE7B-C516-4FC5-9CA0-D43828D4F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85" y="2337550"/>
            <a:ext cx="4132583" cy="2984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5249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>
                <a:solidFill>
                  <a:schemeClr val="bg1"/>
                </a:solidFill>
              </a:rPr>
              <a:t>72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24</a:t>
            </a:fld>
            <a:endParaRPr lang="es-CO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42875"/>
            <a:ext cx="7791450" cy="6572250"/>
          </a:xfrm>
          <a:prstGeom prst="rect">
            <a:avLst/>
          </a:prstGeom>
        </p:spPr>
      </p:pic>
      <p:cxnSp>
        <p:nvCxnSpPr>
          <p:cNvPr id="7" name="Conector recto de flecha 6"/>
          <p:cNvCxnSpPr/>
          <p:nvPr/>
        </p:nvCxnSpPr>
        <p:spPr>
          <a:xfrm flipV="1">
            <a:off x="1524000" y="2420983"/>
            <a:ext cx="801189" cy="296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42574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Un ataque de tipo SYN </a:t>
            </a:r>
            <a:r>
              <a:rPr lang="es-MX" sz="3000" b="1" i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Flood</a:t>
            </a:r>
            <a:r>
              <a:rPr lang="es-MX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 lo que hace es empezar un numero especialmente alto de inicios de conexión que nunca son finalizados, dejando al servidor a la espera del </a:t>
            </a:r>
            <a:r>
              <a:rPr lang="es-MX" sz="3000" b="1" i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ack</a:t>
            </a:r>
            <a:r>
              <a:rPr lang="es-MX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MX" dirty="0"/>
              <a:t>final, y por tanto consumiendo recursos de forma desproporcionada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25</a:t>
            </a:fld>
            <a:endParaRPr lang="es-CO"/>
          </a:p>
        </p:txBody>
      </p:sp>
      <p:pic>
        <p:nvPicPr>
          <p:cNvPr id="1026" name="Picture 2" descr="Resultado de imagen para synfloo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447" y="3866605"/>
            <a:ext cx="4028557" cy="2686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thumb/9/94/Tcp_synflood.png/220px-Tcp_synfloo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4581" y="3866605"/>
            <a:ext cx="20955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36DFB3F-744E-4F7A-937E-9720D37D547F}"/>
              </a:ext>
            </a:extLst>
          </p:cNvPr>
          <p:cNvSpPr txBox="1"/>
          <p:nvPr/>
        </p:nvSpPr>
        <p:spPr>
          <a:xfrm>
            <a:off x="0" y="79608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Denial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of a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Service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Attack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287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F355C6-3910-458C-9FC5-5B252BC95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26</a:t>
            </a:fld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36DFB3F-744E-4F7A-937E-9720D37D547F}"/>
              </a:ext>
            </a:extLst>
          </p:cNvPr>
          <p:cNvSpPr txBox="1"/>
          <p:nvPr/>
        </p:nvSpPr>
        <p:spPr>
          <a:xfrm>
            <a:off x="0" y="79608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Metasploit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framework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951456F-E56B-4086-AF72-61D022278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9856" y="1560352"/>
            <a:ext cx="7473514" cy="453844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Para seleccionar uno de la lista, escriba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use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y luego el nombre de la ruta completa.</a:t>
            </a:r>
          </a:p>
          <a:p>
            <a:pPr marL="0" indent="0" algn="just">
              <a:buNone/>
            </a:pP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just">
              <a:buNone/>
            </a:pP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2050" name="Picture 2" descr="Imagen relacionada">
            <a:extLst>
              <a:ext uri="{FF2B5EF4-FFF2-40B4-BE49-F238E27FC236}">
                <a16:creationId xmlns:a16="http://schemas.microsoft.com/office/drawing/2014/main" id="{E04DFE7B-C516-4FC5-9CA0-D43828D4F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85" y="2337550"/>
            <a:ext cx="4132583" cy="2984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500" y="2455091"/>
            <a:ext cx="5056225" cy="426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9043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F355C6-3910-458C-9FC5-5B252BC95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27</a:t>
            </a:fld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36DFB3F-744E-4F7A-937E-9720D37D547F}"/>
              </a:ext>
            </a:extLst>
          </p:cNvPr>
          <p:cNvSpPr txBox="1"/>
          <p:nvPr/>
        </p:nvSpPr>
        <p:spPr>
          <a:xfrm>
            <a:off x="0" y="79608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Metasploit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framework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951456F-E56B-4086-AF72-61D022278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9856" y="1560352"/>
            <a:ext cx="7473514" cy="453844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Cada herramienta presenta sus propias configuraciones, para verlas digite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show </a:t>
            </a:r>
            <a:r>
              <a:rPr lang="es-CO" sz="3000" b="1" i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options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. </a:t>
            </a:r>
          </a:p>
          <a:p>
            <a:pPr marL="0" indent="0" algn="just">
              <a:buNone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Luego, configure el </a:t>
            </a:r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RHOSTs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con los datos del nodo objetivo, es decir</a:t>
            </a:r>
          </a:p>
          <a:p>
            <a:pPr marL="0" indent="0" algn="ctr">
              <a:buNone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set </a:t>
            </a:r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RHOSTs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IP_objetivo</a:t>
            </a: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just">
              <a:buNone/>
            </a:pP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2050" name="Picture 2" descr="Imagen relacionada">
            <a:extLst>
              <a:ext uri="{FF2B5EF4-FFF2-40B4-BE49-F238E27FC236}">
                <a16:creationId xmlns:a16="http://schemas.microsoft.com/office/drawing/2014/main" id="{E04DFE7B-C516-4FC5-9CA0-D43828D4F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85" y="2337550"/>
            <a:ext cx="4132583" cy="2984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6275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F355C6-3910-458C-9FC5-5B252BC95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28</a:t>
            </a:fld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36DFB3F-744E-4F7A-937E-9720D37D547F}"/>
              </a:ext>
            </a:extLst>
          </p:cNvPr>
          <p:cNvSpPr txBox="1"/>
          <p:nvPr/>
        </p:nvSpPr>
        <p:spPr>
          <a:xfrm>
            <a:off x="0" y="79608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Metasploit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framework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951456F-E56B-4086-AF72-61D022278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9856" y="1560352"/>
            <a:ext cx="7473514" cy="453844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Una vez terminadas las configuraciones digite </a:t>
            </a:r>
            <a:r>
              <a:rPr lang="es-CO" sz="3000" b="1" i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exploit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.</a:t>
            </a: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just">
              <a:buNone/>
            </a:pP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2050" name="Picture 2" descr="Imagen relacionada">
            <a:extLst>
              <a:ext uri="{FF2B5EF4-FFF2-40B4-BE49-F238E27FC236}">
                <a16:creationId xmlns:a16="http://schemas.microsoft.com/office/drawing/2014/main" id="{E04DFE7B-C516-4FC5-9CA0-D43828D4F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85" y="2337550"/>
            <a:ext cx="4132583" cy="2984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211" y="2485205"/>
            <a:ext cx="4244747" cy="417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219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qfJ02Y689G8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572000" y="2857500"/>
            <a:ext cx="3048000" cy="2286000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8297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5177642" y="1611824"/>
            <a:ext cx="6923313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Christian Camilo Urcuqui López</a:t>
            </a:r>
          </a:p>
          <a:p>
            <a:pPr algn="ctr"/>
            <a:r>
              <a:rPr lang="es-CO" sz="23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Ing. Sistemas, Magister en Informática y Telecomunicaciones</a:t>
            </a:r>
          </a:p>
          <a:p>
            <a:pPr algn="ctr"/>
            <a:r>
              <a:rPr lang="es-CO" sz="23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Big Data </a:t>
            </a:r>
            <a:r>
              <a:rPr lang="es-CO" sz="23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Scientist</a:t>
            </a:r>
            <a:endParaRPr lang="es-CO" sz="23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Director de TI –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Quantil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S.A.S</a:t>
            </a: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Grupo de investigación i2t - ICESI</a:t>
            </a: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Ciberseguridad y ciencia de datos aplicada</a:t>
            </a:r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</a:t>
            </a:fld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7D1C90-C944-45AB-9008-47EC4695A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473" y="0"/>
            <a:ext cx="51435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21568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A62633-FD25-4446-9F01-83B4672A2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7D233A-63A8-49F8-88BF-A110D7AAC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615135B-355D-4E81-B4F6-BB4109E2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30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E573126-C8E3-461A-883E-1A0D3BA7B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633412"/>
            <a:ext cx="7791450" cy="559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3174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2D2DB3-8241-4D4E-8717-F84717534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BACD6A-2887-418D-99A3-BCC925490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A0BA059-BA95-4BFD-87C8-7835964AA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31</a:t>
            </a:fld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32689CB-0F24-4221-94B2-72D67E4B7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9703"/>
            <a:ext cx="12192000" cy="557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095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B06E6F-BDA7-4F44-8ADD-8BD73DAE8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311CD5-3F7D-4234-A1B7-4155B082C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8456DBE-AE70-4D3B-B155-564DB1333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4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C2CAC64-59C4-4F22-AF4D-5806B5B740AC}"/>
              </a:ext>
            </a:extLst>
          </p:cNvPr>
          <p:cNvSpPr txBox="1"/>
          <p:nvPr/>
        </p:nvSpPr>
        <p:spPr>
          <a:xfrm>
            <a:off x="2942560" y="6356350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https://www.hackerhalted.com/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6E42E04-B2FA-4383-8846-6816C6447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5706"/>
            <a:ext cx="12192000" cy="590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772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08" y="3814207"/>
            <a:ext cx="3709392" cy="2782044"/>
          </a:xfr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BFE73-8E96-4A5B-8D91-0F7F08A77A42}" type="slidenum">
              <a:rPr lang="es-CO" smtClean="0"/>
              <a:pPr/>
              <a:t>5</a:t>
            </a:fld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08" y="1032163"/>
            <a:ext cx="3709392" cy="278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765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s-CO" sz="8000" dirty="0">
                <a:solidFill>
                  <a:schemeClr val="bg1"/>
                </a:solidFill>
                <a:latin typeface="HACKED" panose="02000500000000000000" pitchFamily="2" charset="0"/>
              </a:rPr>
              <a:t>HACKER </a:t>
            </a:r>
          </a:p>
          <a:p>
            <a:pPr marL="0" indent="0" algn="ctr">
              <a:buNone/>
            </a:pPr>
            <a:r>
              <a:rPr lang="es-CO" sz="8000" dirty="0" err="1">
                <a:solidFill>
                  <a:schemeClr val="bg1"/>
                </a:solidFill>
                <a:latin typeface="HACKED" panose="02000500000000000000" pitchFamily="2" charset="0"/>
              </a:rPr>
              <a:t>Warning</a:t>
            </a:r>
            <a:r>
              <a:rPr lang="es-CO" sz="8000" dirty="0">
                <a:solidFill>
                  <a:schemeClr val="bg1"/>
                </a:solidFill>
                <a:latin typeface="HACKED" panose="02000500000000000000" pitchFamily="2" charset="0"/>
              </a:rPr>
              <a:t>!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BFE73-8E96-4A5B-8D91-0F7F08A77A42}" type="slidenum">
              <a:rPr lang="es-CO" smtClean="0"/>
              <a:pPr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7695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329B30-FA8F-4AC6-9533-15BB04E45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979655-3429-4587-8224-180ED91F2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4AE285F-6B60-4608-B3E8-CE8D1E744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7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762C067-CFB8-419F-A2D9-92923481F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314" y="0"/>
            <a:ext cx="7625372" cy="624125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048BE32-6AB2-49CD-85F2-D36A21BD4CC6}"/>
              </a:ext>
            </a:extLst>
          </p:cNvPr>
          <p:cNvSpPr txBox="1"/>
          <p:nvPr/>
        </p:nvSpPr>
        <p:spPr>
          <a:xfrm>
            <a:off x="2153174" y="6292057"/>
            <a:ext cx="78856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https://www.foregenix.com/blog/serious-vulnerability-discovered-in-adminer-tool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9467C460-17E2-4125-919F-D59EC6980C2D}"/>
              </a:ext>
            </a:extLst>
          </p:cNvPr>
          <p:cNvCxnSpPr/>
          <p:nvPr/>
        </p:nvCxnSpPr>
        <p:spPr>
          <a:xfrm flipV="1">
            <a:off x="671119" y="2122415"/>
            <a:ext cx="1837189" cy="13065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128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2AB964-F7FE-43BE-84A2-0E76FC6B6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E5A7F9-9353-4E6C-AA5C-4743F9158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240A2A-5ECD-41FB-ADA0-12F748A6B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8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6182B15-DEB5-40C0-96F0-5BDA81DE1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94"/>
            <a:ext cx="12192000" cy="667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708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B556C2-6D25-40C1-A640-F3D844303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1C677C-4A33-4751-8215-1A7BC0D2F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6F4854A-85EF-4375-A575-DCBA29A58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9</a:t>
            </a:fld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F00F4E4-91EE-454E-A282-52CCEF7DC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50" y="1023937"/>
            <a:ext cx="613410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3279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</TotalTime>
  <Words>354</Words>
  <Application>Microsoft Office PowerPoint</Application>
  <PresentationFormat>Panorámica</PresentationFormat>
  <Paragraphs>74</Paragraphs>
  <Slides>31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8" baseType="lpstr">
      <vt:lpstr>Arial</vt:lpstr>
      <vt:lpstr>Berlin Sans FB Demi</vt:lpstr>
      <vt:lpstr>Calibri</vt:lpstr>
      <vt:lpstr>Calibri Light</vt:lpstr>
      <vt:lpstr>HACKED</vt:lpstr>
      <vt:lpstr>system-ui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Christian Urcuqui</dc:creator>
  <cp:lastModifiedBy>Christian Urcuqui</cp:lastModifiedBy>
  <cp:revision>37</cp:revision>
  <dcterms:created xsi:type="dcterms:W3CDTF">2020-09-23T23:42:51Z</dcterms:created>
  <dcterms:modified xsi:type="dcterms:W3CDTF">2020-10-01T20:46:11Z</dcterms:modified>
</cp:coreProperties>
</file>

<file path=docProps/thumbnail.jpeg>
</file>